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3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56"/>
    <p:restoredTop sz="94694"/>
  </p:normalViewPr>
  <p:slideViewPr>
    <p:cSldViewPr snapToGrid="0">
      <p:cViewPr>
        <p:scale>
          <a:sx n="62" d="100"/>
          <a:sy n="62" d="100"/>
        </p:scale>
        <p:origin x="1560" y="1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4/2/23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2023/4/2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FB0566-CA7C-F357-82A2-A2C87C3EC2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94" t="24178" r="14845" b="12478"/>
          <a:stretch/>
        </p:blipFill>
        <p:spPr>
          <a:xfrm>
            <a:off x="0" y="0"/>
            <a:ext cx="12239625" cy="719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46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259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65</cp:revision>
  <dcterms:created xsi:type="dcterms:W3CDTF">2017-08-04T08:27:17Z</dcterms:created>
  <dcterms:modified xsi:type="dcterms:W3CDTF">2023-04-02T06:58:22Z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2022-02-15T08:08:40Z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4f866d07-7430-430b-8b0d-9a3c5211308e</vt:lpwstr>
  </property>
  <property fmtid="{D5CDD505-2E9C-101B-9397-08002B2CF9AE}" pid="8" name="MSIP_Label_be298231-ee28-4c9e-9ffa-238d0040efda_ContentBits">
    <vt:lpwstr>0</vt:lpwstr>
  </property>
</Properties>
</file>

<file path=docProps/thumbnail.jpeg>
</file>